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74" r:id="rId3"/>
    <p:sldId id="287" r:id="rId4"/>
    <p:sldId id="288" r:id="rId5"/>
    <p:sldId id="27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715BA-D510-41A3-91F9-5124C13BFAA6}" type="datetimeFigureOut">
              <a:rPr lang="en-US" smtClean="0"/>
              <a:t>13-Oct-22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BD076-086E-4460-B4F6-7081EA4FF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9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077200" cy="5333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DR.SNSRCAS, CBE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305800" cy="4191000"/>
          </a:xfrm>
        </p:spPr>
        <p:txBody>
          <a:bodyPr/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SUBJECT: </a:t>
            </a:r>
            <a:r>
              <a:rPr lang="en-US" b="1" dirty="0" smtClean="0">
                <a:solidFill>
                  <a:srgbClr val="002060"/>
                </a:solidFill>
              </a:rPr>
              <a:t>ADVANCED JAVA PROGRAMMING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      COURSE CODE:</a:t>
            </a:r>
            <a:r>
              <a:rPr lang="en-US" b="1" dirty="0" smtClean="0">
                <a:solidFill>
                  <a:srgbClr val="002060"/>
                </a:solidFill>
              </a:rPr>
              <a:t>16UCA502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      TITLE: </a:t>
            </a:r>
            <a:r>
              <a:rPr lang="en-US" dirty="0">
                <a:solidFill>
                  <a:srgbClr val="FF0000"/>
                </a:solidFill>
              </a:rPr>
              <a:t>Difference between Servlet and JSP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        </a:t>
            </a:r>
            <a:r>
              <a:rPr lang="en-US" b="1" dirty="0" smtClean="0">
                <a:solidFill>
                  <a:srgbClr val="FF0000"/>
                </a:solidFill>
              </a:rPr>
              <a:t>YEAR: </a:t>
            </a:r>
            <a:r>
              <a:rPr lang="en-US" b="1" dirty="0">
                <a:solidFill>
                  <a:srgbClr val="002060"/>
                </a:solidFill>
              </a:rPr>
              <a:t>V</a:t>
            </a:r>
            <a:r>
              <a:rPr lang="en-US" b="1" dirty="0" smtClean="0">
                <a:solidFill>
                  <a:srgbClr val="002060"/>
                </a:solidFill>
              </a:rPr>
              <a:t> SEMESTER 2022-2023 (ODD)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61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533399" y="304800"/>
            <a:ext cx="8458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Difference between Servlet and JSP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219200"/>
            <a:ext cx="876299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/>
              <a:t>In brief, it can be defined as </a:t>
            </a:r>
            <a:r>
              <a:rPr lang="en-US" sz="3600" dirty="0">
                <a:solidFill>
                  <a:srgbClr val="FF0000"/>
                </a:solidFill>
              </a:rPr>
              <a:t>Servlet</a:t>
            </a:r>
            <a:r>
              <a:rPr lang="en-US" sz="3600" dirty="0"/>
              <a:t> are the java programs that run on a </a:t>
            </a:r>
            <a:r>
              <a:rPr lang="en-US" sz="3600" dirty="0">
                <a:solidFill>
                  <a:srgbClr val="FF0000"/>
                </a:solidFill>
              </a:rPr>
              <a:t>Web server </a:t>
            </a:r>
            <a:r>
              <a:rPr lang="en-US" sz="3600" dirty="0"/>
              <a:t>and act as a </a:t>
            </a:r>
            <a:r>
              <a:rPr lang="en-US" sz="3600" dirty="0">
                <a:solidFill>
                  <a:srgbClr val="FF0000"/>
                </a:solidFill>
              </a:rPr>
              <a:t>middle layer between a request coming from HTTP client</a:t>
            </a:r>
            <a:r>
              <a:rPr lang="en-US" sz="3600" dirty="0"/>
              <a:t> and </a:t>
            </a:r>
            <a:r>
              <a:rPr lang="en-US" sz="3600" dirty="0">
                <a:solidFill>
                  <a:srgbClr val="FF0000"/>
                </a:solidFill>
              </a:rPr>
              <a:t>databases or applications on the HTTP server</a:t>
            </a:r>
            <a:r>
              <a:rPr lang="en-US" sz="3600" dirty="0" smtClean="0"/>
              <a:t>. While </a:t>
            </a:r>
            <a:r>
              <a:rPr lang="en-US" sz="3600" dirty="0">
                <a:solidFill>
                  <a:srgbClr val="FF0000"/>
                </a:solidFill>
              </a:rPr>
              <a:t>JSP is simply a text document</a:t>
            </a:r>
            <a:r>
              <a:rPr lang="en-US" sz="3600" dirty="0"/>
              <a:t> that contains two types of text: </a:t>
            </a:r>
            <a:r>
              <a:rPr lang="en-US" sz="3600" dirty="0">
                <a:solidFill>
                  <a:srgbClr val="FF0000"/>
                </a:solidFill>
              </a:rPr>
              <a:t>static text </a:t>
            </a:r>
            <a:r>
              <a:rPr lang="en-US" sz="3600" dirty="0"/>
              <a:t>which is predefined and </a:t>
            </a:r>
            <a:r>
              <a:rPr lang="en-US" sz="3600" dirty="0">
                <a:solidFill>
                  <a:srgbClr val="FF0000"/>
                </a:solidFill>
              </a:rPr>
              <a:t>dynamic text </a:t>
            </a:r>
            <a:r>
              <a:rPr lang="en-US" sz="3600" dirty="0"/>
              <a:t>which is rendered after server response is received.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06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533399" y="304800"/>
            <a:ext cx="8458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Difference between Servlet and JSP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62050"/>
            <a:ext cx="8534400" cy="539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865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533399" y="304800"/>
            <a:ext cx="8458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Difference between Servlet and JSP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1431780"/>
            <a:ext cx="8077200" cy="2486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70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8000" dirty="0">
                <a:solidFill>
                  <a:srgbClr val="FF0000"/>
                </a:solidFill>
              </a:rPr>
              <a:t>THANK YOU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217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121</Words>
  <Application>Microsoft Office PowerPoint</Application>
  <PresentationFormat>On-screen Show (4:3)</PresentationFormat>
  <Paragraphs>24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DR.SNSRCAS, CBE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DR.SNSRCAS, CBE</dc:title>
  <dc:creator>DELL 2021</dc:creator>
  <cp:lastModifiedBy>DELL 2021</cp:lastModifiedBy>
  <cp:revision>35</cp:revision>
  <dcterms:created xsi:type="dcterms:W3CDTF">2006-08-16T00:00:00Z</dcterms:created>
  <dcterms:modified xsi:type="dcterms:W3CDTF">2022-10-13T01:35:52Z</dcterms:modified>
</cp:coreProperties>
</file>